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</p:sldIdLst>
  <p:sldSz cx="12192000" cy="6858000"/>
  <p:notesSz cx="6858000" cy="9144000"/>
  <p:embeddedFontLst>
    <p:embeddedFont>
      <p:font typeface="Calibri Light" panose="020F0302020204030204" pitchFamily="34" charset="0"/>
      <p:regular r:id="rId9"/>
      <p: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94"/>
  </p:normalViewPr>
  <p:slideViewPr>
    <p:cSldViewPr snapToGrid="0" snapToObjects="1">
      <p:cViewPr varScale="1">
        <p:scale>
          <a:sx n="79" d="100"/>
          <a:sy n="79" d="100"/>
        </p:scale>
        <p:origin x="82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B92E94-7D51-6D7D-CEDA-DCE73CE8A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B9F3F4-0A21-523F-38D0-B591C872E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2E88BF-ECA4-E32E-5910-B45232CAA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E883-3498-5441-8795-778DC194465F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E5124E-3009-F694-F898-155338EE4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5AB0DE-A260-1CC4-E2BA-43F781114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DB82-E816-DD49-BB73-9F22E7503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7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771D89-3F48-0FEC-5D5E-AC8AFFBA9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E6AD174-D67A-3018-6655-90A8DC3BD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C27B6B-C7EC-A648-35C1-E02386D5F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E883-3498-5441-8795-778DC194465F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8C0F0F-602F-DBE3-C40C-71D20C47F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22522B-DD66-7639-3201-95FC92508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DB82-E816-DD49-BB73-9F22E7503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1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34FE62A-3FE3-C89D-9A0D-68F52CD69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ED103C-E2EE-3930-ACB6-0FD78A005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8C0015-049C-A94D-CB2D-1FAB4C81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E883-3498-5441-8795-778DC194465F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793FF-88F9-FA89-FCE4-3786A78D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01B7F8-7A9C-3FF0-B9F5-AA3CD3B2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DB82-E816-DD49-BB73-9F22E7503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8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B9153D-332D-DA46-FF7D-F11AB76CC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822D0D-7A4F-D229-5219-9971B5E55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1DA8EC-E09D-DF9B-001A-75C866FD4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E883-3498-5441-8795-778DC194465F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F1718B-7C13-558E-1CB2-82D36047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54E1DC-1970-A2B3-5246-F67CB73E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DB82-E816-DD49-BB73-9F22E7503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81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2DCCF1-B803-6136-AD1A-4DB5CDC97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8D8043-0EB7-537E-FCE1-04FEA00ED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6C9623-EB33-C32A-6C7E-BEA7EE194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E883-3498-5441-8795-778DC194465F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ABF34F-23A4-582B-48EC-B2D14B6BB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3A87A6-7141-884E-52CA-78859F3A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DB82-E816-DD49-BB73-9F22E7503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8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CF407F-9F30-F6A3-4C60-D99EA30CA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6ADE84-5338-C3E8-F899-F78AD8BB88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6D779D-9B61-DB8D-2B3E-0D329ED26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036DC2-D8D5-4F69-8257-521A28408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E883-3498-5441-8795-778DC194465F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CCD684-59A5-E412-3DC5-2E2D01D6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F2BCB2-F20C-0F95-88CA-BE338E70C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DB82-E816-DD49-BB73-9F22E7503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6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DB50F-617F-1B77-F251-514394384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BE846B-15CA-90FD-F783-94267A27A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991AC6-4250-42FB-C25B-8CBB9C39E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49DAF12-36EC-16F5-DE83-0AF4C5BBD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88A92F-5746-6F20-19E0-4B7559717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E92D962-2BBF-6CCC-3F44-059E2CCBB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E883-3498-5441-8795-778DC194465F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B12C42-3EE3-46BC-C603-4ADAB2F7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1CD7D4B-AEE9-AE44-86A1-1D51E1E8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DB82-E816-DD49-BB73-9F22E7503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2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791F37-17F3-A70B-7873-5D5496DDB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B872BA-80AB-D810-0651-B4B3AD75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E883-3498-5441-8795-778DC194465F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026A00-663A-D79D-DAD8-E662032C1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1DF8F3-FF13-CB97-CB13-143D6DDD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DB82-E816-DD49-BB73-9F22E7503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1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980CB0-89B0-C2EC-6708-D6D280FC3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E883-3498-5441-8795-778DC194465F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56D2C9-B836-96C1-C726-7054E7FCF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C208FB-FD2E-DF76-8A5B-D1501B018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DB82-E816-DD49-BB73-9F22E7503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9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EFCB1F-8646-9143-63D5-5F00D3014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B1E5E9-921A-D12B-D359-A670BF664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B8AA96-A145-A9D9-5E5F-12ECFA795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F365A7-6475-5B6E-161D-C9F0E093D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E883-3498-5441-8795-778DC194465F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6A20C0-F675-1F17-1872-99E697A9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0BC71E2-3737-2902-5857-9FA4D770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DB82-E816-DD49-BB73-9F22E7503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9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0EB040-293C-5B6C-68AE-9A5B6732F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28C4C66-AF89-A156-359A-4C78907608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CCAF35-25CC-5E6D-037C-8646B04E5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0BBB98-ABEB-4F72-60B6-5E2F351FD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E883-3498-5441-8795-778DC194465F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8DB9BF-9F2B-53BD-7C38-674A9D9F2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927FED-DDB8-15A4-C9EA-076C609A2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8DB82-E816-DD49-BB73-9F22E7503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0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C6618B-72A1-4C66-390E-DD132DD7C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B08FDD-6D23-C7CB-F08B-ED0AFEFD2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F5A7C2-1E13-AC67-8EFA-0CE01E0F4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2E883-3498-5441-8795-778DC194465F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108F14-8F5B-0798-B0EB-BB329DB4A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3D22DE-84B9-7E96-95E0-7E08D0EFB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8DB82-E816-DD49-BB73-9F22E7503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xmlns="" id="{1F1165A5-3109-0ECA-BC91-A2FF87D4F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73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F7EC5A5A-0180-91ED-FC7E-6C512AC46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15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C7AC77D5-54F6-4D38-F241-019790A43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C2324DBE-7D31-BD1D-0C5B-4AE7CDDAA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95" y="2750750"/>
            <a:ext cx="1955802" cy="1955802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AB1F645E-F479-CF61-02B5-E0DC52818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928" y="3070999"/>
            <a:ext cx="1315304" cy="1315304"/>
          </a:xfrm>
          <a:prstGeom prst="rect">
            <a:avLst/>
          </a:prstGeom>
        </p:spPr>
      </p:pic>
      <p:pic>
        <p:nvPicPr>
          <p:cNvPr id="13" name="Picture 12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3BF05A86-F4AB-F9BE-9E64-A7E06EB16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45" y="-2717577"/>
            <a:ext cx="2193783" cy="2193783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xmlns="" id="{4354067C-2BD2-330D-EC33-382326B97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2101" y="2771917"/>
            <a:ext cx="1913467" cy="19134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C75015-C9DD-7B61-9290-4908238A301A}"/>
              </a:ext>
            </a:extLst>
          </p:cNvPr>
          <p:cNvSpPr txBox="1"/>
          <p:nvPr/>
        </p:nvSpPr>
        <p:spPr>
          <a:xfrm>
            <a:off x="8179908" y="5002250"/>
            <a:ext cx="2257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72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7E5A33-3173-BAB7-817D-D1E5611A643D}"/>
              </a:ext>
            </a:extLst>
          </p:cNvPr>
          <p:cNvSpPr txBox="1"/>
          <p:nvPr/>
        </p:nvSpPr>
        <p:spPr>
          <a:xfrm>
            <a:off x="1963572" y="5002250"/>
            <a:ext cx="2257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72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4556AAD-4572-D622-EB22-1DD21EF2BB7B}"/>
              </a:ext>
            </a:extLst>
          </p:cNvPr>
          <p:cNvSpPr txBox="1"/>
          <p:nvPr/>
        </p:nvSpPr>
        <p:spPr>
          <a:xfrm>
            <a:off x="5071740" y="5002250"/>
            <a:ext cx="2257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72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TALENT</a:t>
            </a:r>
          </a:p>
        </p:txBody>
      </p:sp>
    </p:spTree>
    <p:extLst>
      <p:ext uri="{BB962C8B-B14F-4D97-AF65-F5344CB8AC3E}">
        <p14:creationId xmlns:p14="http://schemas.microsoft.com/office/powerpoint/2010/main" val="207663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3BF4E430-6F50-BAEC-A860-0E6E9A221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65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442EA7D8-B200-7EA7-EAA8-2A21C1F13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93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7E093316-4248-A45B-2868-F4B064FB6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78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012A11D9-43C6-D8A5-2EB2-BB70DB704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03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</Words>
  <Application>Microsoft Office PowerPoint</Application>
  <PresentationFormat>Widescreen</PresentationFormat>
  <Paragraphs>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Breanna Bensoua</dc:creator>
  <cp:lastModifiedBy>Raven</cp:lastModifiedBy>
  <cp:revision>4</cp:revision>
  <dcterms:created xsi:type="dcterms:W3CDTF">2022-06-23T03:46:01Z</dcterms:created>
  <dcterms:modified xsi:type="dcterms:W3CDTF">2022-06-23T14:05:12Z</dcterms:modified>
</cp:coreProperties>
</file>